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303" r:id="rId3"/>
    <p:sldId id="302" r:id="rId4"/>
  </p:sldIdLst>
  <p:sldSz cx="12192000" cy="6858000"/>
  <p:notesSz cx="9144000" cy="6858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Montserrat Medium" panose="020B0604020202020204" charset="0"/>
      <p:regular r:id="rId14"/>
      <p:bold r:id="rId15"/>
      <p:italic r:id="rId16"/>
      <p:boldItalic r:id="rId17"/>
    </p:embeddedFont>
    <p:embeddedFont>
      <p:font typeface="Montserrat SemiBold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3" roundtripDataSignature="AMtx7mhvkflERMq1dp/Mo+U0ZtDRfux1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769CBC-D6DE-497E-933C-220F28A0DCDB}">
  <a:tblStyle styleId="{32769CBC-D6DE-497E-933C-220F28A0DCD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9F5"/>
          </a:solidFill>
        </a:fill>
      </a:tcStyle>
    </a:wholeTbl>
    <a:band1H>
      <a:tcTxStyle/>
      <a:tcStyle>
        <a:tcBdr/>
        <a:fill>
          <a:solidFill>
            <a:srgbClr val="CED1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D1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84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83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87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C-4E48-B4A3-89AD98FD43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C-4E48-B4A3-89AD98FD43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2C-4E48-B4A3-89AD98FD4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283960"/>
        <c:axId val="511594544"/>
      </c:barChart>
      <c:catAx>
        <c:axId val="35428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594544"/>
        <c:crosses val="autoZero"/>
        <c:auto val="1"/>
        <c:lblAlgn val="ctr"/>
        <c:lblOffset val="100"/>
        <c:noMultiLvlLbl val="0"/>
      </c:catAx>
      <c:valAx>
        <c:axId val="51159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83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4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1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5" name="Google Shape;155;p7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7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2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7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7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7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7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4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74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7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7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703" y="0"/>
            <a:ext cx="121694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9"/>
          <p:cNvSpPr txBox="1">
            <a:spLocks noGrp="1"/>
          </p:cNvSpPr>
          <p:nvPr>
            <p:ph type="title"/>
          </p:nvPr>
        </p:nvSpPr>
        <p:spPr>
          <a:xfrm>
            <a:off x="1397000" y="365128"/>
            <a:ext cx="9956799" cy="112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dt" idx="10"/>
          </p:nvPr>
        </p:nvSpPr>
        <p:spPr>
          <a:xfrm>
            <a:off x="1464734" y="6356352"/>
            <a:ext cx="21166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59"/>
          <p:cNvSpPr txBox="1">
            <a:spLocks noGrp="1"/>
          </p:cNvSpPr>
          <p:nvPr>
            <p:ph type="body" idx="1"/>
          </p:nvPr>
        </p:nvSpPr>
        <p:spPr>
          <a:xfrm>
            <a:off x="1397000" y="1682750"/>
            <a:ext cx="9956800" cy="439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703" y="0"/>
            <a:ext cx="121694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60"/>
          <p:cNvSpPr txBox="1">
            <a:spLocks noGrp="1"/>
          </p:cNvSpPr>
          <p:nvPr>
            <p:ph type="title"/>
          </p:nvPr>
        </p:nvSpPr>
        <p:spPr>
          <a:xfrm>
            <a:off x="1397000" y="365128"/>
            <a:ext cx="9956799" cy="112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dt" idx="10"/>
          </p:nvPr>
        </p:nvSpPr>
        <p:spPr>
          <a:xfrm>
            <a:off x="1464734" y="6356352"/>
            <a:ext cx="21166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52" y="6306847"/>
            <a:ext cx="513352" cy="4146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" name="Google Shape;75;p60"/>
          <p:cNvGraphicFramePr/>
          <p:nvPr/>
        </p:nvGraphicFramePr>
        <p:xfrm>
          <a:off x="1397000" y="1825625"/>
          <a:ext cx="9956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703" y="0"/>
            <a:ext cx="121694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62"/>
          <p:cNvSpPr txBox="1">
            <a:spLocks noGrp="1"/>
          </p:cNvSpPr>
          <p:nvPr>
            <p:ph type="title"/>
          </p:nvPr>
        </p:nvSpPr>
        <p:spPr>
          <a:xfrm>
            <a:off x="1397000" y="365128"/>
            <a:ext cx="9956799" cy="112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2"/>
          <p:cNvSpPr txBox="1">
            <a:spLocks noGrp="1"/>
          </p:cNvSpPr>
          <p:nvPr>
            <p:ph type="dt" idx="10"/>
          </p:nvPr>
        </p:nvSpPr>
        <p:spPr>
          <a:xfrm>
            <a:off x="1464734" y="6356352"/>
            <a:ext cx="21166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52" y="6306847"/>
            <a:ext cx="513352" cy="414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703" y="0"/>
            <a:ext cx="121694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3"/>
          <p:cNvSpPr txBox="1">
            <a:spLocks noGrp="1"/>
          </p:cNvSpPr>
          <p:nvPr>
            <p:ph type="title"/>
          </p:nvPr>
        </p:nvSpPr>
        <p:spPr>
          <a:xfrm>
            <a:off x="1397000" y="365128"/>
            <a:ext cx="9956799" cy="112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3"/>
          <p:cNvSpPr txBox="1">
            <a:spLocks noGrp="1"/>
          </p:cNvSpPr>
          <p:nvPr>
            <p:ph type="dt" idx="10"/>
          </p:nvPr>
        </p:nvSpPr>
        <p:spPr>
          <a:xfrm>
            <a:off x="1464734" y="6356352"/>
            <a:ext cx="21166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52" y="6306847"/>
            <a:ext cx="513352" cy="414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6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7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7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6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6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6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9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9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6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69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69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6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EC4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4B5EC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8" r:id="rId4"/>
    <p:sldLayoutId id="2147483659" r:id="rId5"/>
    <p:sldLayoutId id="2147483662" r:id="rId6"/>
    <p:sldLayoutId id="2147483663" r:id="rId7"/>
    <p:sldLayoutId id="2147483681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8" y="0"/>
            <a:ext cx="1216946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"/>
          <p:cNvSpPr txBox="1">
            <a:spLocks noGrp="1"/>
          </p:cNvSpPr>
          <p:nvPr>
            <p:ph type="ctrTitle"/>
          </p:nvPr>
        </p:nvSpPr>
        <p:spPr>
          <a:xfrm>
            <a:off x="233552" y="3044062"/>
            <a:ext cx="12169463" cy="166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</a:pPr>
            <a:r>
              <a:rPr lang="en-US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PLAYFUL PROJECT-BASED LEARNING </a:t>
            </a:r>
            <a:br>
              <a:rPr lang="en-US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dirty="0">
                <a:solidFill>
                  <a:schemeClr val="bg1"/>
                </a:solidFill>
              </a:rPr>
              <a:t>THE GRADE R TO 12 PROJECTS – Topic 5</a:t>
            </a:r>
            <a:endParaRPr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C2BF-32E8-4558-878A-309626D8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Important Notice:</a:t>
            </a:r>
            <a:endParaRPr lang="en-ZA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0534F-9C06-4DE9-8481-42E8B00A0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694" y="1421494"/>
            <a:ext cx="9956800" cy="1433674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Please share your screen using the relevant project document as your slide show. Please try to introduce the projects in as practical a way as possible.</a:t>
            </a:r>
            <a:endParaRPr lang="en-Z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8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6" name="Google Shape;151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8" y="0"/>
            <a:ext cx="1216946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Google Shape;1517;p41"/>
          <p:cNvSpPr txBox="1">
            <a:spLocks noGrp="1"/>
          </p:cNvSpPr>
          <p:nvPr>
            <p:ph type="ctrTitle"/>
          </p:nvPr>
        </p:nvSpPr>
        <p:spPr>
          <a:xfrm>
            <a:off x="914399" y="3129327"/>
            <a:ext cx="10363200" cy="166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</a:pPr>
            <a:r>
              <a:rPr lang="en-US" b="1" dirty="0">
                <a:solidFill>
                  <a:schemeClr val="lt1"/>
                </a:solidFill>
              </a:rPr>
              <a:t>Thank you – see you soon </a:t>
            </a:r>
            <a:br>
              <a:rPr lang="en-US" b="1" dirty="0">
                <a:solidFill>
                  <a:schemeClr val="lt1"/>
                </a:solidFill>
              </a:rPr>
            </a:br>
            <a:br>
              <a:rPr lang="en-US" b="1" dirty="0">
                <a:solidFill>
                  <a:schemeClr val="lt1"/>
                </a:solidFill>
              </a:rPr>
            </a:br>
            <a:r>
              <a:rPr lang="en-US" sz="4900" b="1" dirty="0">
                <a:solidFill>
                  <a:schemeClr val="lt1"/>
                </a:solidFill>
              </a:rPr>
              <a:t>www.ecubed-dbe.org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3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B5EAA"/>
      </a:accent1>
      <a:accent2>
        <a:srgbClr val="EE3D8F"/>
      </a:accent2>
      <a:accent3>
        <a:srgbClr val="FFD530"/>
      </a:accent3>
      <a:accent4>
        <a:srgbClr val="0091D0"/>
      </a:accent4>
      <a:accent5>
        <a:srgbClr val="412155"/>
      </a:accent5>
      <a:accent6>
        <a:srgbClr val="7A1878"/>
      </a:accent6>
      <a:hlink>
        <a:srgbClr val="ED1B34"/>
      </a:hlink>
      <a:folHlink>
        <a:srgbClr val="F479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Montserrat</vt:lpstr>
      <vt:lpstr>Arial</vt:lpstr>
      <vt:lpstr>Calibri</vt:lpstr>
      <vt:lpstr>Montserrat SemiBold</vt:lpstr>
      <vt:lpstr>Montserrat Medium</vt:lpstr>
      <vt:lpstr>Office Theme</vt:lpstr>
      <vt:lpstr>PLAYFUL PROJECT-BASED LEARNING  THE GRADE R TO 12 PROJECTS – Topic 5</vt:lpstr>
      <vt:lpstr>Important Notice:</vt:lpstr>
      <vt:lpstr>Thank you – see you soon   www.ecubed-dbe.org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PROJECT BASED LEARNING  DAY 3</dc:title>
  <dc:creator>Susie Spies</dc:creator>
  <cp:lastModifiedBy>Patula Dagee</cp:lastModifiedBy>
  <cp:revision>73</cp:revision>
  <dcterms:created xsi:type="dcterms:W3CDTF">2021-05-05T18:55:49Z</dcterms:created>
  <dcterms:modified xsi:type="dcterms:W3CDTF">2021-05-31T13:35:00Z</dcterms:modified>
</cp:coreProperties>
</file>